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  <p:sldId id="260" r:id="rId9"/>
  </p:sldIdLst>
  <p:sldSz cx="9144000" cy="51435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F1F708E-4486-425A-8408-B644F9E4B8CC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637110-98DA-41B6-9381-675530F051F0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C02E5CD-AB19-47EB-A222-F85C622F93DB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67f00"/>
            </a:gs>
            <a:gs pos="100000">
              <a:srgbClr val="ffae3b"/>
            </a:gs>
          </a:gsLst>
          <a:lin ang="7464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6;p1" descr=""/>
          <p:cNvPicPr/>
          <p:nvPr/>
        </p:nvPicPr>
        <p:blipFill>
          <a:blip r:embed="rId2"/>
          <a:srcRect l="0" t="55" r="0" b="55"/>
          <a:stretch/>
        </p:blipFill>
        <p:spPr>
          <a:xfrm>
            <a:off x="333000" y="1118520"/>
            <a:ext cx="11932920" cy="4443480"/>
          </a:xfrm>
          <a:prstGeom prst="rect">
            <a:avLst/>
          </a:prstGeom>
          <a:ln w="0">
            <a:noFill/>
          </a:ln>
        </p:spPr>
      </p:pic>
      <p:pic>
        <p:nvPicPr>
          <p:cNvPr id="1" name="Google Shape;8;p1" descr="Image"/>
          <p:cNvPicPr/>
          <p:nvPr/>
        </p:nvPicPr>
        <p:blipFill>
          <a:blip r:embed="rId3"/>
          <a:stretch/>
        </p:blipFill>
        <p:spPr>
          <a:xfrm>
            <a:off x="7068600" y="359640"/>
            <a:ext cx="1634400" cy="42012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2;p2" descr=""/>
          <p:cNvPicPr/>
          <p:nvPr/>
        </p:nvPicPr>
        <p:blipFill>
          <a:blip r:embed="rId4"/>
          <a:srcRect l="0" t="55" r="0" b="55"/>
          <a:stretch/>
        </p:blipFill>
        <p:spPr>
          <a:xfrm>
            <a:off x="333000" y="1118520"/>
            <a:ext cx="11932920" cy="4443480"/>
          </a:xfrm>
          <a:prstGeom prst="rect">
            <a:avLst/>
          </a:prstGeom>
          <a:ln w="0">
            <a:noFill/>
          </a:ln>
        </p:spPr>
      </p:pic>
      <p:pic>
        <p:nvPicPr>
          <p:cNvPr id="3" name="Google Shape;15;p2" descr="Image"/>
          <p:cNvPicPr/>
          <p:nvPr/>
        </p:nvPicPr>
        <p:blipFill>
          <a:blip r:embed="rId5"/>
          <a:stretch/>
        </p:blipFill>
        <p:spPr>
          <a:xfrm>
            <a:off x="7072200" y="359640"/>
            <a:ext cx="1635840" cy="42048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sldNum" idx="1"/>
          </p:nvPr>
        </p:nvSpPr>
        <p:spPr>
          <a:xfrm>
            <a:off x="8709480" y="4822200"/>
            <a:ext cx="204840" cy="1440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7AD2362-F755-43F3-9846-172C957E0538}" type="slidenum">
              <a: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rPr>
              <a:t>&lt;number&gt;</a:t>
            </a:fld>
            <a:endParaRPr b="0" lang="en-US" sz="11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6;p1" descr=""/>
          <p:cNvPicPr/>
          <p:nvPr/>
        </p:nvPicPr>
        <p:blipFill>
          <a:blip r:embed="rId2"/>
          <a:srcRect l="0" t="55" r="0" b="55"/>
          <a:stretch/>
        </p:blipFill>
        <p:spPr>
          <a:xfrm>
            <a:off x="333000" y="1118520"/>
            <a:ext cx="11932920" cy="4443480"/>
          </a:xfrm>
          <a:prstGeom prst="rect">
            <a:avLst/>
          </a:prstGeom>
          <a:ln w="0">
            <a:noFill/>
          </a:ln>
        </p:spPr>
      </p:pic>
      <p:pic>
        <p:nvPicPr>
          <p:cNvPr id="10" name="Google Shape;8;p1" descr="Image"/>
          <p:cNvPicPr/>
          <p:nvPr/>
        </p:nvPicPr>
        <p:blipFill>
          <a:blip r:embed="rId3"/>
          <a:stretch/>
        </p:blipFill>
        <p:spPr>
          <a:xfrm>
            <a:off x="7068600" y="359640"/>
            <a:ext cx="1634400" cy="420120"/>
          </a:xfrm>
          <a:prstGeom prst="rect">
            <a:avLst/>
          </a:prstGeom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sldNum" idx="2"/>
          </p:nvPr>
        </p:nvSpPr>
        <p:spPr>
          <a:xfrm>
            <a:off x="8704080" y="4816440"/>
            <a:ext cx="204840" cy="1440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173C73F-9A2D-4C3B-A134-3E199CB63F9C}" type="slidenum">
              <a: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rPr>
              <a:t>&lt;number&gt;</a:t>
            </a:fld>
            <a:endParaRPr b="0" lang="en-US" sz="11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U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6;p1" descr=""/>
          <p:cNvPicPr/>
          <p:nvPr/>
        </p:nvPicPr>
        <p:blipFill>
          <a:blip r:embed="rId2"/>
          <a:srcRect l="0" t="55" r="0" b="55"/>
          <a:stretch/>
        </p:blipFill>
        <p:spPr>
          <a:xfrm>
            <a:off x="333000" y="1118520"/>
            <a:ext cx="11932920" cy="4443480"/>
          </a:xfrm>
          <a:prstGeom prst="rect">
            <a:avLst/>
          </a:prstGeom>
          <a:ln w="0">
            <a:noFill/>
          </a:ln>
        </p:spPr>
      </p:pic>
      <p:pic>
        <p:nvPicPr>
          <p:cNvPr id="15" name="Google Shape;8;p1" descr="Image"/>
          <p:cNvPicPr/>
          <p:nvPr/>
        </p:nvPicPr>
        <p:blipFill>
          <a:blip r:embed="rId3"/>
          <a:stretch/>
        </p:blipFill>
        <p:spPr>
          <a:xfrm>
            <a:off x="7068600" y="359640"/>
            <a:ext cx="1634400" cy="420120"/>
          </a:xfrm>
          <a:prstGeom prst="rect">
            <a:avLst/>
          </a:prstGeom>
          <a:ln w="0">
            <a:noFill/>
          </a:ln>
        </p:spPr>
      </p:pic>
      <p:sp>
        <p:nvSpPr>
          <p:cNvPr id="16" name="PlaceHolder 1"/>
          <p:cNvSpPr>
            <a:spLocks noGrp="1"/>
          </p:cNvSpPr>
          <p:nvPr>
            <p:ph type="sldNum" idx="3"/>
          </p:nvPr>
        </p:nvSpPr>
        <p:spPr>
          <a:xfrm>
            <a:off x="4363560" y="4321800"/>
            <a:ext cx="204840" cy="1440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6BCA740-5764-4AF3-862F-2AED5CEB24DA}" type="slidenum">
              <a: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rPr>
              <a:t>&lt;number&gt;</a:t>
            </a:fld>
            <a:endParaRPr b="0" lang="en-US" sz="11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60000" y="1247400"/>
            <a:ext cx="5812200" cy="5814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23 августа - День разгрома немецко-фашистских войск в Курской битве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360000" y="2069640"/>
            <a:ext cx="7809120" cy="44496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2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Выполнил студент СО-21 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2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Крылов А.В.</a:t>
            </a:r>
            <a:endParaRPr b="0" lang="en-US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sldNum" idx="4"/>
          </p:nvPr>
        </p:nvSpPr>
        <p:spPr>
          <a:xfrm>
            <a:off x="8709480" y="4822200"/>
            <a:ext cx="204840" cy="1440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AADE4C0-C703-4471-8EB8-9CF562F4767A}" type="slidenum">
              <a: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rPr>
              <a:t>&lt;number&gt;</a:t>
            </a:fld>
            <a:endParaRPr b="0" lang="en-US" sz="11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42800" y="337680"/>
            <a:ext cx="6254640" cy="4392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trike="noStrike" u="none">
                <a:solidFill>
                  <a:srgbClr val="ff9400"/>
                </a:solidFill>
                <a:uFillTx/>
                <a:latin typeface="Arial"/>
                <a:ea typeface="Arial"/>
              </a:rPr>
              <a:t>Курская дуга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ldNum" idx="5"/>
          </p:nvPr>
        </p:nvSpPr>
        <p:spPr>
          <a:xfrm>
            <a:off x="8704080" y="4816440"/>
            <a:ext cx="204840" cy="1440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830BB51-7301-4365-B5F2-3FB426CD89D2}" type="slidenum">
              <a: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rPr>
              <a:t>&lt;number&gt;</a:t>
            </a:fld>
            <a:endParaRPr b="0" lang="en-US" sz="11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pic>
        <p:nvPicPr>
          <p:cNvPr id="22" name="" descr=""/>
          <p:cNvPicPr/>
          <p:nvPr/>
        </p:nvPicPr>
        <p:blipFill>
          <a:blip r:embed="rId1"/>
          <a:stretch/>
        </p:blipFill>
        <p:spPr>
          <a:xfrm>
            <a:off x="5146200" y="685800"/>
            <a:ext cx="2854800" cy="4347000"/>
          </a:xfrm>
          <a:prstGeom prst="rect">
            <a:avLst/>
          </a:prstGeom>
          <a:ln w="0">
            <a:noFill/>
          </a:ln>
        </p:spPr>
      </p:pic>
      <p:pic>
        <p:nvPicPr>
          <p:cNvPr id="23" name="" descr=""/>
          <p:cNvPicPr/>
          <p:nvPr/>
        </p:nvPicPr>
        <p:blipFill>
          <a:blip r:embed="rId2"/>
          <a:stretch/>
        </p:blipFill>
        <p:spPr>
          <a:xfrm>
            <a:off x="669600" y="1304640"/>
            <a:ext cx="4131000" cy="2922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42800" y="337680"/>
            <a:ext cx="6254640" cy="4392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trike="noStrike" u="none">
                <a:solidFill>
                  <a:srgbClr val="ff9400"/>
                </a:solidFill>
                <a:uFillTx/>
                <a:latin typeface="Arial"/>
                <a:ea typeface="Arial"/>
              </a:rPr>
              <a:t>Наступательные действия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ldNum" idx="6"/>
          </p:nvPr>
        </p:nvSpPr>
        <p:spPr>
          <a:xfrm>
            <a:off x="8704080" y="4816440"/>
            <a:ext cx="204840" cy="1440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18C6896-33E3-4C33-9A25-5C89AFA25A79}" type="slidenum">
              <a: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rPr>
              <a:t>&lt;number&gt;</a:t>
            </a:fld>
            <a:endParaRPr b="0" lang="en-US" sz="11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pic>
        <p:nvPicPr>
          <p:cNvPr id="26" name="" descr=""/>
          <p:cNvPicPr/>
          <p:nvPr/>
        </p:nvPicPr>
        <p:blipFill>
          <a:blip r:embed="rId1"/>
          <a:stretch/>
        </p:blipFill>
        <p:spPr>
          <a:xfrm>
            <a:off x="5715000" y="687600"/>
            <a:ext cx="2706480" cy="4456080"/>
          </a:xfrm>
          <a:prstGeom prst="rect">
            <a:avLst/>
          </a:prstGeom>
          <a:ln w="0">
            <a:noFill/>
          </a:ln>
        </p:spPr>
      </p:pic>
      <p:pic>
        <p:nvPicPr>
          <p:cNvPr id="27" name="" descr=""/>
          <p:cNvPicPr/>
          <p:nvPr/>
        </p:nvPicPr>
        <p:blipFill>
          <a:blip r:embed="rId2"/>
          <a:stretch/>
        </p:blipFill>
        <p:spPr>
          <a:xfrm>
            <a:off x="897480" y="914400"/>
            <a:ext cx="4131720" cy="3770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42800" y="337680"/>
            <a:ext cx="6254640" cy="4392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trike="noStrike" u="none">
                <a:solidFill>
                  <a:srgbClr val="ff9400"/>
                </a:solidFill>
                <a:uFillTx/>
                <a:latin typeface="Arial"/>
                <a:ea typeface="Arial"/>
              </a:rPr>
              <a:t>Значение праздника 23 августа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sldNum" idx="7"/>
          </p:nvPr>
        </p:nvSpPr>
        <p:spPr>
          <a:xfrm>
            <a:off x="8704080" y="4816440"/>
            <a:ext cx="204840" cy="1440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56F896C-2348-454F-97B7-5CE490C73483}" type="slidenum">
              <a: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rPr>
              <a:t>&lt;number&gt;</a:t>
            </a:fld>
            <a:endParaRPr b="0" lang="en-US" sz="11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pic>
        <p:nvPicPr>
          <p:cNvPr id="30" name="" descr=""/>
          <p:cNvPicPr/>
          <p:nvPr/>
        </p:nvPicPr>
        <p:blipFill>
          <a:blip r:embed="rId1"/>
          <a:stretch/>
        </p:blipFill>
        <p:spPr>
          <a:xfrm>
            <a:off x="5380560" y="873720"/>
            <a:ext cx="2849040" cy="3998880"/>
          </a:xfrm>
          <a:prstGeom prst="rect">
            <a:avLst/>
          </a:prstGeom>
          <a:ln w="0">
            <a:noFill/>
          </a:ln>
        </p:spPr>
      </p:pic>
      <p:pic>
        <p:nvPicPr>
          <p:cNvPr id="31" name="" descr=""/>
          <p:cNvPicPr/>
          <p:nvPr/>
        </p:nvPicPr>
        <p:blipFill>
          <a:blip r:embed="rId2"/>
          <a:stretch/>
        </p:blipFill>
        <p:spPr>
          <a:xfrm>
            <a:off x="685800" y="1600200"/>
            <a:ext cx="4122360" cy="251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514600" y="2302920"/>
            <a:ext cx="6254640" cy="4392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ru" sz="2400" strike="noStrike" u="none">
                <a:solidFill>
                  <a:srgbClr val="ff9400"/>
                </a:solidFill>
                <a:uFillTx/>
                <a:latin typeface="Arial"/>
                <a:ea typeface="Arial"/>
              </a:rPr>
              <a:t>СПАСИБО ЗА ВНИМАНИЕ!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sldNum" idx="8"/>
          </p:nvPr>
        </p:nvSpPr>
        <p:spPr>
          <a:xfrm>
            <a:off x="8704080" y="4816440"/>
            <a:ext cx="204840" cy="144000"/>
          </a:xfrm>
          <a:prstGeom prst="rect">
            <a:avLst/>
          </a:prstGeom>
          <a:noFill/>
          <a:ln w="0">
            <a:noFill/>
          </a:ln>
        </p:spPr>
        <p:txBody>
          <a:bodyPr lIns="19080" rIns="19080" tIns="19080" bIns="1908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1286191-2EDF-4F49-A728-D59ACEAEDF13}" type="slidenum">
              <a:rPr b="0" lang="ru" sz="1100" strike="noStrike" u="none">
                <a:solidFill>
                  <a:srgbClr val="4d4e4f"/>
                </a:solidFill>
                <a:uFillTx/>
                <a:latin typeface="Arial"/>
                <a:ea typeface="Arial"/>
              </a:rPr>
              <a:t>&lt;number&gt;</a:t>
            </a:fld>
            <a:endParaRPr b="0" lang="en-US" sz="11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Application>LibreOffice/24.8.0.3$Linux_X86_64 LibreOffice_project/480$Build-3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2024-09-11T01:23:01Z</dcterms:modified>
  <cp:revision>8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